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63" r:id="rId4"/>
    <p:sldId id="265" r:id="rId5"/>
    <p:sldId id="266" r:id="rId6"/>
    <p:sldId id="267" r:id="rId7"/>
    <p:sldId id="268" r:id="rId8"/>
    <p:sldId id="264" r:id="rId9"/>
    <p:sldId id="25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rksIntern" initials="P" lastIdx="1" clrIdx="0">
    <p:extLst>
      <p:ext uri="{19B8F6BF-5375-455C-9EA6-DF929625EA0E}">
        <p15:presenceInfo xmlns:p15="http://schemas.microsoft.com/office/powerpoint/2012/main" userId="S-1-5-21-90172215-30052809-1148843787-13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B3B"/>
    <a:srgbClr val="FF8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310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BE2B93-75D3-4B98-A336-42139E18AFED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8B883-65DF-4BF4-8C33-01A4D84ED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79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8B883-65DF-4BF4-8C33-01A4D84ED3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939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8B883-65DF-4BF4-8C33-01A4D84ED3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76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8B883-65DF-4BF4-8C33-01A4D84ED3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10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8B883-65DF-4BF4-8C33-01A4D84ED3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775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8B883-65DF-4BF4-8C33-01A4D84ED3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491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8B883-65DF-4BF4-8C33-01A4D84ED3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495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8B883-65DF-4BF4-8C33-01A4D84ED3D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820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8B883-65DF-4BF4-8C33-01A4D84ED3D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675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8B883-65DF-4BF4-8C33-01A4D84ED3D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442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E3E6-7158-43CC-8D0F-9EF0D6BF3897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E3684-F4A7-4765-97B2-3767D83F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395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E3E6-7158-43CC-8D0F-9EF0D6BF3897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E3684-F4A7-4765-97B2-3767D83F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52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E3E6-7158-43CC-8D0F-9EF0D6BF3897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E3684-F4A7-4765-97B2-3767D83F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824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E3E6-7158-43CC-8D0F-9EF0D6BF3897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E3684-F4A7-4765-97B2-3767D83F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223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E3E6-7158-43CC-8D0F-9EF0D6BF3897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E3684-F4A7-4765-97B2-3767D83F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513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E3E6-7158-43CC-8D0F-9EF0D6BF3897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E3684-F4A7-4765-97B2-3767D83F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082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E3E6-7158-43CC-8D0F-9EF0D6BF3897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E3684-F4A7-4765-97B2-3767D83F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207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E3E6-7158-43CC-8D0F-9EF0D6BF3897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E3684-F4A7-4765-97B2-3767D83F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747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E3E6-7158-43CC-8D0F-9EF0D6BF3897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E3684-F4A7-4765-97B2-3767D83F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190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E3E6-7158-43CC-8D0F-9EF0D6BF3897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E3684-F4A7-4765-97B2-3767D83F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446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E3E6-7158-43CC-8D0F-9EF0D6BF3897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E3684-F4A7-4765-97B2-3767D83F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526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rgbClr val="00B0F0"/>
            </a:gs>
            <a:gs pos="44000">
              <a:schemeClr val="accent1"/>
            </a:gs>
            <a:gs pos="22000">
              <a:schemeClr val="accent5"/>
            </a:gs>
            <a:gs pos="86000">
              <a:schemeClr val="bg1"/>
            </a:gs>
            <a:gs pos="100000">
              <a:schemeClr val="bg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BE3E6-7158-43CC-8D0F-9EF0D6BF3897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E3684-F4A7-4765-97B2-3767D83F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046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cliparts.co/cliparts/8ix/7XB/8ix7XBLip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7654">
            <a:off x="7397499" y="3945616"/>
            <a:ext cx="980302" cy="980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ages.clipartpanda.com/music-clipart-music_2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7246">
            <a:off x="24860" y="250981"/>
            <a:ext cx="1832813" cy="117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945" y="241541"/>
            <a:ext cx="4872747" cy="630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638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269786" y="339262"/>
            <a:ext cx="349852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AdLib BT" panose="04040805040B02020603" pitchFamily="82" charset="0"/>
              </a:rPr>
              <a:t>Over 300 people attended the children’s concert!</a:t>
            </a:r>
          </a:p>
          <a:p>
            <a:pPr algn="ctr"/>
            <a:endParaRPr lang="en-US" sz="2400" dirty="0" smtClean="0">
              <a:solidFill>
                <a:schemeClr val="bg1">
                  <a:lumMod val="95000"/>
                </a:schemeClr>
              </a:solidFill>
              <a:latin typeface="AdLib BT" panose="04040805040B02020603" pitchFamily="82" charset="0"/>
            </a:endParaRPr>
          </a:p>
          <a:p>
            <a:pPr algn="ctr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AdLib BT" panose="04040805040B02020603" pitchFamily="82" charset="0"/>
              </a:rPr>
              <a:t>The evening began with story-time with the Radnor Police Department</a:t>
            </a:r>
          </a:p>
          <a:p>
            <a:pPr algn="ctr"/>
            <a:endParaRPr lang="en-US" sz="1600" dirty="0" smtClean="0">
              <a:solidFill>
                <a:schemeClr val="bg1">
                  <a:lumMod val="95000"/>
                </a:schemeClr>
              </a:solidFill>
              <a:latin typeface="AdLib BT" panose="04040805040B02020603" pitchFamily="82" charset="0"/>
            </a:endParaRPr>
          </a:p>
          <a:p>
            <a:pPr algn="ctr"/>
            <a:endParaRPr lang="en-US" sz="1600" dirty="0" smtClean="0">
              <a:solidFill>
                <a:schemeClr val="bg1">
                  <a:lumMod val="95000"/>
                </a:schemeClr>
              </a:solidFill>
              <a:latin typeface="AdLib BT" panose="04040805040B02020603" pitchFamily="82" charset="0"/>
            </a:endParaRPr>
          </a:p>
        </p:txBody>
      </p:sp>
      <p:pic>
        <p:nvPicPr>
          <p:cNvPr id="15" name="Picture 2" descr="http://cliparts.co/cliparts/8ix/7XB/8ix7XBLip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96564">
            <a:off x="263443" y="4491563"/>
            <a:ext cx="317948" cy="31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cliparts.co/cliparts/8ix/7XB/8ix7XBLip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8486">
            <a:off x="2487194" y="4271539"/>
            <a:ext cx="492727" cy="47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cliparts.co/cliparts/8ix/7XB/8ix7XBLip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8486">
            <a:off x="1723250" y="6035193"/>
            <a:ext cx="244127" cy="24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cliparts.co/cliparts/8ix/7XB/8ix7XBLip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84814">
            <a:off x="4053297" y="638171"/>
            <a:ext cx="455393" cy="46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cliparts.co/cliparts/8ix/7XB/8ix7XBLip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2696">
            <a:off x="414746" y="459109"/>
            <a:ext cx="244127" cy="24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cliparts.co/cliparts/8ix/7XB/8ix7XBLip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8486">
            <a:off x="8535472" y="595056"/>
            <a:ext cx="244127" cy="24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cliparts.co/cliparts/8ix/7XB/8ix7XBLip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8486">
            <a:off x="4478114" y="5879202"/>
            <a:ext cx="244127" cy="24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cliparts.co/cliparts/8ix/7XB/8ix7XBLip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8486">
            <a:off x="4034193" y="1567464"/>
            <a:ext cx="244127" cy="24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cliparts.co/cliparts/8ix/7XB/8ix7XBLip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9893">
            <a:off x="8451133" y="5155139"/>
            <a:ext cx="244127" cy="24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1" t="14652"/>
          <a:stretch/>
        </p:blipFill>
        <p:spPr>
          <a:xfrm>
            <a:off x="251244" y="1443691"/>
            <a:ext cx="4645810" cy="34675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41" b="-1"/>
          <a:stretch/>
        </p:blipFill>
        <p:spPr>
          <a:xfrm>
            <a:off x="5131181" y="3695543"/>
            <a:ext cx="3866169" cy="249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844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cliparts.co/cliparts/8ix/7XB/8ix7XBLip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4523">
            <a:off x="123895" y="200756"/>
            <a:ext cx="244127" cy="24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cliparts.co/cliparts/8ix/7XB/8ix7XBLip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6060">
            <a:off x="8278463" y="788400"/>
            <a:ext cx="244127" cy="24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cliparts.co/cliparts/8ix/7XB/8ix7XBLip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8486">
            <a:off x="7874733" y="5634896"/>
            <a:ext cx="244127" cy="24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cliparts.co/cliparts/8ix/7XB/8ix7XBLip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8486">
            <a:off x="6739905" y="1599454"/>
            <a:ext cx="504552" cy="54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cliparts.co/cliparts/8ix/7XB/8ix7XBLip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8486">
            <a:off x="303130" y="6431915"/>
            <a:ext cx="244127" cy="24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cliparts.co/cliparts/8ix/7XB/8ix7XBLip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8486">
            <a:off x="3081531" y="6394270"/>
            <a:ext cx="244127" cy="24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cliparts.co/cliparts/8ix/7XB/8ix7XBLip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479" y="3045843"/>
            <a:ext cx="244127" cy="24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69202" y="3105160"/>
            <a:ext cx="258773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 smtClean="0">
              <a:solidFill>
                <a:schemeClr val="bg1"/>
              </a:solidFill>
              <a:latin typeface="AdLib BT" panose="04040805040B02020603" pitchFamily="82" charset="0"/>
            </a:endParaRPr>
          </a:p>
          <a:p>
            <a:pPr algn="ctr"/>
            <a:r>
              <a:rPr lang="en-US" sz="2400" dirty="0" smtClean="0">
                <a:solidFill>
                  <a:srgbClr val="0070C0"/>
                </a:solidFill>
                <a:latin typeface="AdLib BT" panose="04040805040B02020603" pitchFamily="82" charset="0"/>
              </a:rPr>
              <a:t>Afterwards, the children patiently waited on line for their free balloon animals!  </a:t>
            </a:r>
          </a:p>
          <a:p>
            <a:pPr algn="ctr"/>
            <a:endParaRPr lang="en-US" sz="2400" dirty="0">
              <a:solidFill>
                <a:srgbClr val="0070C0"/>
              </a:solidFill>
              <a:latin typeface="AdLib BT" panose="04040805040B02020603" pitchFamily="82" charset="0"/>
            </a:endParaRPr>
          </a:p>
        </p:txBody>
      </p:sp>
      <p:pic>
        <p:nvPicPr>
          <p:cNvPr id="16" name="Picture 2" descr="http://cliparts.co/cliparts/8ix/7XB/8ix7XBLip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8486">
            <a:off x="305191" y="944391"/>
            <a:ext cx="244127" cy="24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cliparts.co/cliparts/8ix/7XB/8ix7XBLip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2933" flipH="1">
            <a:off x="6079895" y="325571"/>
            <a:ext cx="383640" cy="17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8" t="28931" r="21416" b="35346"/>
          <a:stretch/>
        </p:blipFill>
        <p:spPr>
          <a:xfrm>
            <a:off x="271263" y="518700"/>
            <a:ext cx="5446216" cy="24499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48"/>
          <a:stretch/>
        </p:blipFill>
        <p:spPr>
          <a:xfrm>
            <a:off x="3047603" y="3347431"/>
            <a:ext cx="5943600" cy="277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107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260" y="2931012"/>
            <a:ext cx="2803046" cy="3595249"/>
          </a:xfrm>
        </p:spPr>
      </p:pic>
      <p:sp>
        <p:nvSpPr>
          <p:cNvPr id="7" name="TextBox 6"/>
          <p:cNvSpPr txBox="1"/>
          <p:nvPr/>
        </p:nvSpPr>
        <p:spPr>
          <a:xfrm>
            <a:off x="284671" y="-70373"/>
            <a:ext cx="8678173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 smtClean="0">
              <a:solidFill>
                <a:srgbClr val="0070C0"/>
              </a:solidFill>
              <a:latin typeface="AdLib BT" panose="04040805040B02020603" pitchFamily="82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AdLib BT" panose="04040805040B02020603" pitchFamily="82" charset="0"/>
              </a:rPr>
              <a:t>was </a:t>
            </a:r>
            <a:r>
              <a:rPr lang="en-US" sz="2400" dirty="0" smtClean="0">
                <a:solidFill>
                  <a:schemeClr val="bg1"/>
                </a:solidFill>
                <a:latin typeface="AdLib BT" panose="04040805040B02020603" pitchFamily="82" charset="0"/>
              </a:rPr>
              <a:t>onsite selling their delicious </a:t>
            </a:r>
            <a:endParaRPr lang="en-US" sz="2400" dirty="0" smtClean="0">
              <a:solidFill>
                <a:schemeClr val="bg1"/>
              </a:solidFill>
              <a:latin typeface="AdLib BT" panose="04040805040B02020603" pitchFamily="82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AdLib BT" panose="04040805040B02020603" pitchFamily="82" charset="0"/>
              </a:rPr>
              <a:t>water ices </a:t>
            </a:r>
            <a:r>
              <a:rPr lang="en-US" sz="2400" dirty="0" smtClean="0">
                <a:solidFill>
                  <a:schemeClr val="bg1"/>
                </a:solidFill>
                <a:latin typeface="AdLib BT" panose="04040805040B02020603" pitchFamily="82" charset="0"/>
              </a:rPr>
              <a:t>to concert-goers… </a:t>
            </a:r>
          </a:p>
          <a:p>
            <a:pPr algn="ctr"/>
            <a:endParaRPr lang="en-US" sz="1500" dirty="0" smtClean="0">
              <a:solidFill>
                <a:schemeClr val="bg1"/>
              </a:solidFill>
              <a:latin typeface="AdLib BT" panose="04040805040B02020603" pitchFamily="82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AdLib BT" panose="04040805040B02020603" pitchFamily="82" charset="0"/>
              </a:rPr>
              <a:t>…Free snacks </a:t>
            </a:r>
            <a:r>
              <a:rPr lang="en-US" sz="2400" dirty="0" smtClean="0">
                <a:solidFill>
                  <a:schemeClr val="bg1"/>
                </a:solidFill>
                <a:latin typeface="AdLib BT" panose="04040805040B02020603" pitchFamily="82" charset="0"/>
              </a:rPr>
              <a:t>were made available </a:t>
            </a:r>
            <a:endParaRPr lang="en-US" sz="2400" dirty="0" smtClean="0">
              <a:solidFill>
                <a:schemeClr val="bg1"/>
              </a:solidFill>
              <a:latin typeface="AdLib BT" panose="04040805040B02020603" pitchFamily="82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AdLib BT" panose="04040805040B02020603" pitchFamily="82" charset="0"/>
              </a:rPr>
              <a:t>courtesy </a:t>
            </a:r>
            <a:r>
              <a:rPr lang="en-US" sz="2400" dirty="0" smtClean="0">
                <a:solidFill>
                  <a:schemeClr val="bg1"/>
                </a:solidFill>
                <a:latin typeface="AdLib BT" panose="04040805040B02020603" pitchFamily="82" charset="0"/>
              </a:rPr>
              <a:t>of Herr’s! </a:t>
            </a:r>
            <a:endParaRPr lang="en-US" sz="2400" dirty="0" smtClean="0">
              <a:solidFill>
                <a:schemeClr val="bg1"/>
              </a:solidFill>
              <a:latin typeface="AdLib BT" panose="04040805040B02020603" pitchFamily="82" charset="0"/>
            </a:endParaRPr>
          </a:p>
          <a:p>
            <a:pPr algn="ctr"/>
            <a:endParaRPr lang="en-US" sz="2400" dirty="0" smtClean="0">
              <a:solidFill>
                <a:schemeClr val="bg1"/>
              </a:solidFill>
              <a:latin typeface="AdLib BT" panose="04040805040B02020603" pitchFamily="82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AdLib BT" panose="04040805040B02020603" pitchFamily="82" charset="0"/>
              </a:rPr>
              <a:t>…and                        generously </a:t>
            </a:r>
            <a:r>
              <a:rPr lang="en-US" sz="2400" dirty="0" smtClean="0">
                <a:solidFill>
                  <a:schemeClr val="bg1"/>
                </a:solidFill>
                <a:latin typeface="AdLib BT" panose="04040805040B02020603" pitchFamily="82" charset="0"/>
              </a:rPr>
              <a:t>donated </a:t>
            </a:r>
            <a:r>
              <a:rPr lang="en-US" sz="2400" dirty="0" smtClean="0">
                <a:solidFill>
                  <a:schemeClr val="bg1"/>
                </a:solidFill>
                <a:latin typeface="AdLib BT" panose="04040805040B02020603" pitchFamily="82" charset="0"/>
              </a:rPr>
              <a:t>water!</a:t>
            </a:r>
            <a:endParaRPr lang="en-US" sz="2400" dirty="0">
              <a:solidFill>
                <a:schemeClr val="bg1"/>
              </a:solidFill>
              <a:latin typeface="AdLib BT" panose="04040805040B02020603" pitchFamily="8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476" y="2931012"/>
            <a:ext cx="2788864" cy="3595249"/>
          </a:xfrm>
          <a:prstGeom prst="rect">
            <a:avLst/>
          </a:prstGeom>
        </p:spPr>
      </p:pic>
      <p:pic>
        <p:nvPicPr>
          <p:cNvPr id="5" name="Picture 6" descr="Image result for herrs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451" y="1561381"/>
            <a:ext cx="1259457" cy="44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kona ic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94" y="120771"/>
            <a:ext cx="1065361" cy="53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wsfs bank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49"/>
          <a:stretch/>
        </p:blipFill>
        <p:spPr bwMode="auto">
          <a:xfrm>
            <a:off x="1802460" y="2167403"/>
            <a:ext cx="2237423" cy="47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95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452" y="275810"/>
            <a:ext cx="3925019" cy="30364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566" y="3450564"/>
            <a:ext cx="2640760" cy="32435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57531" y="194072"/>
            <a:ext cx="39250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dLib BT" panose="04040805040B02020603" pitchFamily="82" charset="0"/>
              </a:rPr>
              <a:t>The children had a great time touring the police vehicles!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AdLib BT" panose="04040805040B02020603" pitchFamily="82" charset="0"/>
            </a:endParaRPr>
          </a:p>
          <a:p>
            <a:pPr algn="ctr"/>
            <a:endParaRPr lang="en-US" sz="1600" dirty="0" smtClean="0">
              <a:solidFill>
                <a:srgbClr val="0070C0"/>
              </a:solidFill>
              <a:latin typeface="AdLib BT" panose="04040805040B02020603" pitchFamily="8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10" y="1604514"/>
            <a:ext cx="2518914" cy="312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840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796" y="1463316"/>
            <a:ext cx="3581653" cy="48512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6761" y="379075"/>
            <a:ext cx="76257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dLib BT" panose="04040805040B02020603" pitchFamily="82" charset="0"/>
              </a:rPr>
              <a:t>Summer-themed prize </a:t>
            </a:r>
            <a:r>
              <a:rPr lang="en-US" sz="2400" dirty="0" smtClean="0">
                <a:solidFill>
                  <a:schemeClr val="bg1"/>
                </a:solidFill>
                <a:latin typeface="AdLib BT" panose="04040805040B02020603" pitchFamily="82" charset="0"/>
              </a:rPr>
              <a:t>baskets were awarded to lucky winners of our free raffle!</a:t>
            </a:r>
            <a:endParaRPr lang="en-US" sz="2400" dirty="0">
              <a:solidFill>
                <a:schemeClr val="bg1"/>
              </a:solidFill>
              <a:latin typeface="AdLib BT" panose="04040805040B02020603" pitchFamily="82" charset="0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AdLib BT" panose="04040805040B02020603" pitchFamily="82" charset="0"/>
            </a:endParaRPr>
          </a:p>
          <a:p>
            <a:pPr algn="ctr"/>
            <a:endParaRPr lang="en-US" sz="1600" dirty="0" smtClean="0">
              <a:solidFill>
                <a:srgbClr val="0070C0"/>
              </a:solidFill>
              <a:latin typeface="AdLib BT" panose="04040805040B0202060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713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37" y="278863"/>
            <a:ext cx="4098447" cy="27921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030" y="3312543"/>
            <a:ext cx="4830793" cy="32758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21474" y="694469"/>
            <a:ext cx="392501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dLib BT" panose="04040805040B02020603" pitchFamily="82" charset="0"/>
              </a:rPr>
              <a:t>Families enjoyed the </a:t>
            </a:r>
            <a:r>
              <a:rPr lang="en-US" sz="2400" dirty="0" smtClean="0">
                <a:solidFill>
                  <a:schemeClr val="bg1"/>
                </a:solidFill>
                <a:latin typeface="AdLib BT" panose="04040805040B02020603" pitchFamily="82" charset="0"/>
              </a:rPr>
              <a:t>evening listening </a:t>
            </a:r>
            <a:r>
              <a:rPr lang="en-US" sz="2400" dirty="0" smtClean="0">
                <a:solidFill>
                  <a:schemeClr val="bg1"/>
                </a:solidFill>
                <a:latin typeface="AdLib BT" panose="04040805040B02020603" pitchFamily="82" charset="0"/>
              </a:rPr>
              <a:t>to the sounds of </a:t>
            </a:r>
            <a:r>
              <a:rPr lang="en-US" sz="2400" dirty="0" smtClean="0">
                <a:solidFill>
                  <a:schemeClr val="bg1"/>
                </a:solidFill>
                <a:latin typeface="AdLib BT" panose="04040805040B02020603" pitchFamily="82" charset="0"/>
              </a:rPr>
              <a:t>children’s musician</a:t>
            </a:r>
            <a:r>
              <a:rPr lang="en-US" sz="2400" dirty="0" smtClean="0">
                <a:solidFill>
                  <a:schemeClr val="bg1"/>
                </a:solidFill>
                <a:latin typeface="AdLib BT" panose="04040805040B02020603" pitchFamily="82" charset="0"/>
              </a:rPr>
              <a:t>, </a:t>
            </a:r>
            <a:r>
              <a:rPr lang="en-US" sz="3000" dirty="0" smtClean="0">
                <a:solidFill>
                  <a:schemeClr val="bg1"/>
                </a:solidFill>
                <a:latin typeface="AdLib BT" panose="04040805040B02020603" pitchFamily="82" charset="0"/>
              </a:rPr>
              <a:t>Peter </a:t>
            </a:r>
            <a:r>
              <a:rPr lang="en-US" sz="3000" dirty="0" smtClean="0">
                <a:solidFill>
                  <a:schemeClr val="bg1"/>
                </a:solidFill>
                <a:latin typeface="AdLib BT" panose="04040805040B02020603" pitchFamily="82" charset="0"/>
              </a:rPr>
              <a:t>Moses</a:t>
            </a:r>
            <a:endParaRPr lang="en-US" sz="2400" dirty="0">
              <a:solidFill>
                <a:schemeClr val="bg1"/>
              </a:solidFill>
              <a:latin typeface="AdLib BT" panose="04040805040B02020603" pitchFamily="82" charset="0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AdLib BT" panose="04040805040B02020603" pitchFamily="82" charset="0"/>
            </a:endParaRPr>
          </a:p>
          <a:p>
            <a:pPr algn="ctr"/>
            <a:endParaRPr lang="en-US" sz="1600" dirty="0" smtClean="0">
              <a:solidFill>
                <a:srgbClr val="0070C0"/>
              </a:solidFill>
              <a:latin typeface="AdLib BT" panose="04040805040B0202060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14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liparts.co/cliparts/8ix/7XB/8ix7XBLip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41785">
            <a:off x="7541257" y="5483521"/>
            <a:ext cx="642838" cy="64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cliparts.co/cliparts/8ix/7XB/8ix7XBLip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8486">
            <a:off x="3782494" y="3557374"/>
            <a:ext cx="244127" cy="24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cliparts.co/cliparts/8ix/7XB/8ix7XBLip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3294">
            <a:off x="871587" y="3713366"/>
            <a:ext cx="244127" cy="24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cliparts.co/cliparts/8ix/7XB/8ix7XBLip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8796">
            <a:off x="8279088" y="2573867"/>
            <a:ext cx="244127" cy="24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cliparts.co/cliparts/8ix/7XB/8ix7XBLip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7086">
            <a:off x="4513378" y="5767119"/>
            <a:ext cx="244127" cy="24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cliparts.co/cliparts/8ix/7XB/8ix7XBLip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8796">
            <a:off x="537541" y="3228519"/>
            <a:ext cx="244127" cy="24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cliparts.co/cliparts/8ix/7XB/8ix7XBLip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90374">
            <a:off x="787798" y="5156434"/>
            <a:ext cx="799928" cy="74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cliparts.co/cliparts/8ix/7XB/8ix7XBLip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8796">
            <a:off x="4313470" y="250858"/>
            <a:ext cx="244127" cy="24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cliparts.co/cliparts/8ix/7XB/8ix7XBLip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8796">
            <a:off x="2422703" y="4749509"/>
            <a:ext cx="244127" cy="24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itle 3"/>
          <p:cNvSpPr>
            <a:spLocks noGrp="1"/>
          </p:cNvSpPr>
          <p:nvPr>
            <p:ph type="title"/>
          </p:nvPr>
        </p:nvSpPr>
        <p:spPr>
          <a:xfrm>
            <a:off x="116541" y="365126"/>
            <a:ext cx="8866094" cy="1325563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AdLib BT" panose="04040805040B02020603" pitchFamily="82" charset="0"/>
              </a:rPr>
              <a:t>Thank you to Main Line Health for being our 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AdLib BT" panose="04040805040B02020603" pitchFamily="82" charset="0"/>
              </a:rPr>
              <a:t>presenting </a:t>
            </a:r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AdLib BT" panose="04040805040B02020603" pitchFamily="82" charset="0"/>
              </a:rPr>
              <a:t>sponsor!</a:t>
            </a:r>
            <a:endParaRPr lang="en-US" sz="3600" dirty="0">
              <a:ln>
                <a:solidFill>
                  <a:schemeClr val="bg1"/>
                </a:solidFill>
              </a:ln>
              <a:solidFill>
                <a:srgbClr val="FFFF00"/>
              </a:solidFill>
              <a:latin typeface="AdLib BT" panose="04040805040B02020603" pitchFamily="82" charset="0"/>
            </a:endParaRPr>
          </a:p>
        </p:txBody>
      </p:sp>
      <p:pic>
        <p:nvPicPr>
          <p:cNvPr id="2" name="Picture 2" descr="Image result for main line heal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208" y="1824046"/>
            <a:ext cx="5615796" cy="3265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29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6541" y="365126"/>
            <a:ext cx="8866094" cy="1325563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ib BT" panose="04040805040B02020603" pitchFamily="82" charset="0"/>
              </a:rPr>
              <a:t>Thank you to </a:t>
            </a:r>
            <a:r>
              <a:rPr lang="en-US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ib BT" panose="04040805040B02020603" pitchFamily="82" charset="0"/>
              </a:rPr>
              <a:t>all of our </a:t>
            </a:r>
            <a:r>
              <a:rPr 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ib BT" panose="04040805040B02020603" pitchFamily="82" charset="0"/>
              </a:rPr>
              <a:t>generous sponsors for making this </a:t>
            </a:r>
            <a:r>
              <a:rPr lang="en-US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ib BT" panose="04040805040B02020603" pitchFamily="82" charset="0"/>
              </a:rPr>
              <a:t>event a huge success!</a:t>
            </a:r>
            <a:endParaRPr lang="en-US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ib BT" panose="04040805040B02020603" pitchFamily="8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6518" y="3865718"/>
            <a:ext cx="4206137" cy="1137497"/>
          </a:xfrm>
          <a:prstGeom prst="rect">
            <a:avLst/>
          </a:prstGeom>
        </p:spPr>
      </p:pic>
      <p:pic>
        <p:nvPicPr>
          <p:cNvPr id="9" name="Picture 2" descr="http://radnor.com/ImageRepository/Document?documentID=1058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954" y="1616863"/>
            <a:ext cx="4881266" cy="184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Image result for jules thin cru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Image result for herrs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756" y="5278602"/>
            <a:ext cx="1679580" cy="7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05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1023</TotalTime>
  <Words>133</Words>
  <Application>Microsoft Office PowerPoint</Application>
  <PresentationFormat>On-screen Show (4:3)</PresentationFormat>
  <Paragraphs>27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AdLib BT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to Main Line Health for being our presenting sponsor!</vt:lpstr>
      <vt:lpstr>Thank you to all of our generous sponsors for making this event a huge success!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ParksIntern</dc:creator>
  <cp:lastModifiedBy>ParksIntern</cp:lastModifiedBy>
  <cp:revision>107</cp:revision>
  <dcterms:created xsi:type="dcterms:W3CDTF">2016-07-18T16:30:14Z</dcterms:created>
  <dcterms:modified xsi:type="dcterms:W3CDTF">2019-08-29T18:09:08Z</dcterms:modified>
</cp:coreProperties>
</file>